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66" r:id="rId5"/>
    <p:sldId id="259" r:id="rId6"/>
    <p:sldId id="260" r:id="rId7"/>
    <p:sldId id="267" r:id="rId8"/>
    <p:sldId id="261" r:id="rId9"/>
    <p:sldId id="263" r:id="rId10"/>
    <p:sldId id="268" r:id="rId11"/>
    <p:sldId id="265" r:id="rId12"/>
    <p:sldId id="264" r:id="rId13"/>
    <p:sldId id="26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07" autoAdjust="0"/>
  </p:normalViewPr>
  <p:slideViewPr>
    <p:cSldViewPr>
      <p:cViewPr>
        <p:scale>
          <a:sx n="88" d="100"/>
          <a:sy n="88" d="100"/>
        </p:scale>
        <p:origin x="-165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05160-86F9-437A-92C4-6A289153DE5B}" type="datetimeFigureOut">
              <a:rPr lang="en-US" smtClean="0"/>
              <a:t>9/21/2012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E6512A-FD97-40FC-90A7-D443EE03A497}" type="slidenum">
              <a:rPr lang="en-US" smtClean="0"/>
              <a:t>‹#›</a:t>
            </a:fld>
            <a:endParaRPr lang="en-US"/>
          </a:p>
        </p:txBody>
      </p:sp>
    </p:spTree>
    <p:extLst>
      <p:ext uri="{BB962C8B-B14F-4D97-AF65-F5344CB8AC3E}">
        <p14:creationId xmlns:p14="http://schemas.microsoft.com/office/powerpoint/2010/main" val="2758078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do what we do because we are selfish.</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2</a:t>
            </a:fld>
            <a:endParaRPr lang="en-US"/>
          </a:p>
        </p:txBody>
      </p:sp>
    </p:spTree>
    <p:extLst>
      <p:ext uri="{BB962C8B-B14F-4D97-AF65-F5344CB8AC3E}">
        <p14:creationId xmlns:p14="http://schemas.microsoft.com/office/powerpoint/2010/main" val="1142949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in our self interest not to break </a:t>
            </a:r>
            <a:r>
              <a:rPr lang="en-US" smtClean="0"/>
              <a:t>the law </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12</a:t>
            </a:fld>
            <a:endParaRPr lang="en-US"/>
          </a:p>
        </p:txBody>
      </p:sp>
    </p:spTree>
    <p:extLst>
      <p:ext uri="{BB962C8B-B14F-4D97-AF65-F5344CB8AC3E}">
        <p14:creationId xmlns:p14="http://schemas.microsoft.com/office/powerpoint/2010/main" val="40527897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Ring</a:t>
            </a:r>
            <a:r>
              <a:rPr lang="en-US" baseline="0" dirty="0" smtClean="0"/>
              <a:t> of </a:t>
            </a:r>
            <a:r>
              <a:rPr lang="en-US" baseline="0" dirty="0" err="1" smtClean="0"/>
              <a:t>Gypes</a:t>
            </a:r>
            <a:r>
              <a:rPr lang="en-US" baseline="0" dirty="0" smtClean="0"/>
              <a:t> examples for discussion here. </a:t>
            </a:r>
          </a:p>
          <a:p>
            <a:r>
              <a:rPr lang="en-US" baseline="0" dirty="0" smtClean="0"/>
              <a:t>Lord  of the ring </a:t>
            </a:r>
            <a:r>
              <a:rPr lang="en-US" baseline="0" dirty="0" err="1" smtClean="0"/>
              <a:t>ring</a:t>
            </a:r>
            <a:r>
              <a:rPr lang="en-US" baseline="0" dirty="0" smtClean="0"/>
              <a:t>, what would you do if you could become invisible and never get caught!!!</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13</a:t>
            </a:fld>
            <a:endParaRPr lang="en-US"/>
          </a:p>
        </p:txBody>
      </p:sp>
    </p:spTree>
    <p:extLst>
      <p:ext uri="{BB962C8B-B14F-4D97-AF65-F5344CB8AC3E}">
        <p14:creationId xmlns:p14="http://schemas.microsoft.com/office/powerpoint/2010/main" val="1261934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leads</a:t>
            </a:r>
            <a:r>
              <a:rPr lang="en-US" baseline="0" dirty="0" smtClean="0"/>
              <a:t> into the first definition of self Interest, would she do his job, no she would do her own job, would he do hers!!!! He could but would he want to. The same for her.</a:t>
            </a:r>
          </a:p>
          <a:p>
            <a:r>
              <a:rPr lang="en-US" baseline="0" dirty="0" smtClean="0"/>
              <a:t>This leads into the first . Use the word selfish here to lead into the next slide. Call mother Teresa selfish as she needed daily gratification. Be careful!!!!</a:t>
            </a:r>
          </a:p>
        </p:txBody>
      </p:sp>
      <p:sp>
        <p:nvSpPr>
          <p:cNvPr id="4" name="Slide Number Placeholder 3"/>
          <p:cNvSpPr>
            <a:spLocks noGrp="1"/>
          </p:cNvSpPr>
          <p:nvPr>
            <p:ph type="sldNum" sz="quarter" idx="10"/>
          </p:nvPr>
        </p:nvSpPr>
        <p:spPr/>
        <p:txBody>
          <a:bodyPr/>
          <a:lstStyle/>
          <a:p>
            <a:fld id="{D2E6512A-FD97-40FC-90A7-D443EE03A497}" type="slidenum">
              <a:rPr lang="en-US" smtClean="0"/>
              <a:t>4</a:t>
            </a:fld>
            <a:endParaRPr lang="en-US"/>
          </a:p>
        </p:txBody>
      </p:sp>
    </p:spTree>
    <p:extLst>
      <p:ext uri="{BB962C8B-B14F-4D97-AF65-F5344CB8AC3E}">
        <p14:creationId xmlns:p14="http://schemas.microsoft.com/office/powerpoint/2010/main" val="1546700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definition everyone is selfish, you are selfish because you do what you want to do, no matter what it is that you are doing</a:t>
            </a:r>
          </a:p>
          <a:p>
            <a:r>
              <a:rPr lang="en-US" dirty="0" smtClean="0"/>
              <a:t>Even if you clean</a:t>
            </a:r>
            <a:r>
              <a:rPr lang="en-US" baseline="0" dirty="0" smtClean="0"/>
              <a:t> the house you do it because you will feel guilty if you do not, so therefore in order not to feel guilty you clean the house because you want to feel good.</a:t>
            </a:r>
          </a:p>
          <a:p>
            <a:r>
              <a:rPr lang="en-US" baseline="0" dirty="0" smtClean="0"/>
              <a:t>Mother Theresa loves her work and is selfish by this definition</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5</a:t>
            </a:fld>
            <a:endParaRPr lang="en-US"/>
          </a:p>
        </p:txBody>
      </p:sp>
    </p:spTree>
    <p:extLst>
      <p:ext uri="{BB962C8B-B14F-4D97-AF65-F5344CB8AC3E}">
        <p14:creationId xmlns:p14="http://schemas.microsoft.com/office/powerpoint/2010/main" val="246224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Monkey experiment </a:t>
            </a:r>
            <a:r>
              <a:rPr lang="en-US" dirty="0" err="1" smtClean="0"/>
              <a:t>examaple</a:t>
            </a:r>
            <a:r>
              <a:rPr lang="en-US" dirty="0" smtClean="0"/>
              <a:t>, one monkey could get</a:t>
            </a:r>
            <a:r>
              <a:rPr lang="en-US" baseline="0" dirty="0" smtClean="0"/>
              <a:t> food by pulling a lever but in doing so another monkey got electric shock</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6</a:t>
            </a:fld>
            <a:endParaRPr lang="en-US"/>
          </a:p>
        </p:txBody>
      </p:sp>
    </p:spTree>
    <p:extLst>
      <p:ext uri="{BB962C8B-B14F-4D97-AF65-F5344CB8AC3E}">
        <p14:creationId xmlns:p14="http://schemas.microsoft.com/office/powerpoint/2010/main" val="3516726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Monkey experiment example, one monkey could get</a:t>
            </a:r>
            <a:r>
              <a:rPr lang="en-US" baseline="0" dirty="0" smtClean="0"/>
              <a:t> food by pulling a lever but in doing so another monkey got electric shock, they showed empathy for each other</a:t>
            </a:r>
            <a:endParaRPr lang="en-US" dirty="0" smtClean="0"/>
          </a:p>
          <a:p>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7</a:t>
            </a:fld>
            <a:endParaRPr lang="en-US"/>
          </a:p>
        </p:txBody>
      </p:sp>
    </p:spTree>
    <p:extLst>
      <p:ext uri="{BB962C8B-B14F-4D97-AF65-F5344CB8AC3E}">
        <p14:creationId xmlns:p14="http://schemas.microsoft.com/office/powerpoint/2010/main" val="4225134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always</a:t>
            </a:r>
            <a:r>
              <a:rPr lang="en-US" baseline="0" dirty="0" smtClean="0"/>
              <a:t> gain when we do something nice, out reputation, make us feel good about ourselves</a:t>
            </a:r>
          </a:p>
          <a:p>
            <a:endParaRPr lang="en-US" baseline="0" dirty="0" smtClean="0"/>
          </a:p>
          <a:p>
            <a:r>
              <a:rPr lang="en-US" baseline="0" dirty="0" smtClean="0"/>
              <a:t>Problems</a:t>
            </a:r>
          </a:p>
          <a:p>
            <a:r>
              <a:rPr lang="en-US" baseline="0" dirty="0" smtClean="0"/>
              <a:t>We tip even if we will never visit that restaurant again</a:t>
            </a:r>
          </a:p>
          <a:p>
            <a:r>
              <a:rPr lang="en-US" baseline="0" dirty="0" smtClean="0"/>
              <a:t>People helped </a:t>
            </a:r>
            <a:r>
              <a:rPr lang="en-US" baseline="0" dirty="0" err="1" smtClean="0"/>
              <a:t>jews</a:t>
            </a:r>
            <a:r>
              <a:rPr lang="en-US" baseline="0" dirty="0" smtClean="0"/>
              <a:t> to hide with no real motive in it, </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8</a:t>
            </a:fld>
            <a:endParaRPr lang="en-US"/>
          </a:p>
        </p:txBody>
      </p:sp>
    </p:spTree>
    <p:extLst>
      <p:ext uri="{BB962C8B-B14F-4D97-AF65-F5344CB8AC3E}">
        <p14:creationId xmlns:p14="http://schemas.microsoft.com/office/powerpoint/2010/main" val="1947296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leads</a:t>
            </a:r>
            <a:r>
              <a:rPr lang="en-US" baseline="0" dirty="0" smtClean="0"/>
              <a:t> onto the hidden benefits argument but do it first in discussion. Give example of mother love, loves her children</a:t>
            </a:r>
          </a:p>
          <a:p>
            <a:r>
              <a:rPr lang="en-US" baseline="0" dirty="0" smtClean="0"/>
              <a:t>Why---- love to because they will look after her when she is old, or for her genes, she does not love all children--- </a:t>
            </a:r>
            <a:endParaRPr lang="en-US" baseline="0" dirty="0" smtClean="0"/>
          </a:p>
          <a:p>
            <a:r>
              <a:rPr lang="en-US" baseline="0" dirty="0" smtClean="0"/>
              <a:t>Talk about saving her child because she could not live with herself if she did not?  Is she selfish? Is she being instinctive or is she saving the child to save face?</a:t>
            </a:r>
          </a:p>
        </p:txBody>
      </p:sp>
      <p:sp>
        <p:nvSpPr>
          <p:cNvPr id="4" name="Slide Number Placeholder 3"/>
          <p:cNvSpPr>
            <a:spLocks noGrp="1"/>
          </p:cNvSpPr>
          <p:nvPr>
            <p:ph type="sldNum" sz="quarter" idx="10"/>
          </p:nvPr>
        </p:nvSpPr>
        <p:spPr/>
        <p:txBody>
          <a:bodyPr/>
          <a:lstStyle/>
          <a:p>
            <a:fld id="{D2E6512A-FD97-40FC-90A7-D443EE03A497}" type="slidenum">
              <a:rPr lang="en-US" smtClean="0"/>
              <a:t>9</a:t>
            </a:fld>
            <a:endParaRPr lang="en-US"/>
          </a:p>
        </p:txBody>
      </p:sp>
    </p:spTree>
    <p:extLst>
      <p:ext uri="{BB962C8B-B14F-4D97-AF65-F5344CB8AC3E}">
        <p14:creationId xmlns:p14="http://schemas.microsoft.com/office/powerpoint/2010/main" val="13556428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Look at child </a:t>
            </a:r>
            <a:r>
              <a:rPr lang="en-US" baseline="0" dirty="0" err="1" smtClean="0"/>
              <a:t>pagaents</a:t>
            </a:r>
            <a:r>
              <a:rPr lang="en-US" baseline="0" dirty="0" smtClean="0"/>
              <a:t> in the US, is this mother love?</a:t>
            </a:r>
            <a:endParaRPr lang="en-US" baseline="0" dirty="0" smtClean="0"/>
          </a:p>
        </p:txBody>
      </p:sp>
      <p:sp>
        <p:nvSpPr>
          <p:cNvPr id="4" name="Slide Number Placeholder 3"/>
          <p:cNvSpPr>
            <a:spLocks noGrp="1"/>
          </p:cNvSpPr>
          <p:nvPr>
            <p:ph type="sldNum" sz="quarter" idx="10"/>
          </p:nvPr>
        </p:nvSpPr>
        <p:spPr/>
        <p:txBody>
          <a:bodyPr/>
          <a:lstStyle/>
          <a:p>
            <a:fld id="{D2E6512A-FD97-40FC-90A7-D443EE03A497}" type="slidenum">
              <a:rPr lang="en-US" smtClean="0"/>
              <a:t>10</a:t>
            </a:fld>
            <a:endParaRPr lang="en-US"/>
          </a:p>
        </p:txBody>
      </p:sp>
    </p:spTree>
    <p:extLst>
      <p:ext uri="{BB962C8B-B14F-4D97-AF65-F5344CB8AC3E}">
        <p14:creationId xmlns:p14="http://schemas.microsoft.com/office/powerpoint/2010/main" val="3618866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Has anyone</a:t>
            </a:r>
            <a:r>
              <a:rPr lang="en-US" baseline="0" dirty="0" smtClean="0"/>
              <a:t> been in a proper riot?</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11</a:t>
            </a:fld>
            <a:endParaRPr lang="en-US"/>
          </a:p>
        </p:txBody>
      </p:sp>
    </p:spTree>
    <p:extLst>
      <p:ext uri="{BB962C8B-B14F-4D97-AF65-F5344CB8AC3E}">
        <p14:creationId xmlns:p14="http://schemas.microsoft.com/office/powerpoint/2010/main" val="14502704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3ACE793-EE7E-4820-94AC-87766A188E42}" type="datetimeFigureOut">
              <a:rPr lang="en-US" smtClean="0"/>
              <a:t>9/21/2012</a:t>
            </a:fld>
            <a:endParaRPr lang="en-US"/>
          </a:p>
        </p:txBody>
      </p:sp>
      <p:sp>
        <p:nvSpPr>
          <p:cNvPr id="5" name="Footer Placeholder 4"/>
          <p:cNvSpPr>
            <a:spLocks noGrp="1"/>
          </p:cNvSpPr>
          <p:nvPr>
            <p:ph type="ftr" sz="quarter" idx="11"/>
          </p:nvPr>
        </p:nvSpPr>
        <p:spPr/>
        <p:txBody>
          <a:bodyPr/>
          <a:lstStyle/>
          <a:p>
            <a:r>
              <a:rPr lang="en-US" dirty="0" smtClean="0"/>
              <a:t>Ethics: Self Interest Theory</a:t>
            </a:r>
            <a:endParaRPr lang="en-US" dirty="0"/>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ACE793-EE7E-4820-94AC-87766A188E42}" type="datetimeFigureOut">
              <a:rPr lang="en-US" smtClean="0"/>
              <a:t>9/21/2012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ACE793-EE7E-4820-94AC-87766A188E42}" type="datetimeFigureOut">
              <a:rPr lang="en-US" smtClean="0"/>
              <a:t>9/21/2012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ACE793-EE7E-4820-94AC-87766A188E42}" type="datetimeFigureOut">
              <a:rPr lang="en-US" smtClean="0"/>
              <a:t>9/21/2012</a:t>
            </a:fld>
            <a:endParaRPr lang="en-US"/>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
        <p:nvSpPr>
          <p:cNvPr id="7" name="TextBox 6"/>
          <p:cNvSpPr txBox="1"/>
          <p:nvPr userDrawn="1"/>
        </p:nvSpPr>
        <p:spPr>
          <a:xfrm>
            <a:off x="838200" y="6324600"/>
            <a:ext cx="3733800" cy="381000"/>
          </a:xfrm>
          <a:prstGeom prst="rect">
            <a:avLst/>
          </a:prstGeom>
          <a:noFill/>
        </p:spPr>
        <p:txBody>
          <a:bodyPr wrap="square" rtlCol="0">
            <a:spAutoFit/>
          </a:bodyPr>
          <a:lstStyle/>
          <a:p>
            <a:r>
              <a:rPr lang="en-US" dirty="0" smtClean="0"/>
              <a:t>Ethics: Self Interest Theory</a:t>
            </a:r>
            <a:endParaRPr lang="en-US" dirty="0"/>
          </a:p>
        </p:txBody>
      </p:sp>
      <p:sp>
        <p:nvSpPr>
          <p:cNvPr id="8" name="TextBox 7">
            <a:hlinkClick r:id="rId2" action="ppaction://hlinksldjump"/>
          </p:cNvPr>
          <p:cNvSpPr txBox="1"/>
          <p:nvPr userDrawn="1"/>
        </p:nvSpPr>
        <p:spPr>
          <a:xfrm>
            <a:off x="8534400" y="6324600"/>
            <a:ext cx="609600" cy="369332"/>
          </a:xfrm>
          <a:prstGeom prst="rect">
            <a:avLst/>
          </a:prstGeom>
          <a:noFill/>
        </p:spPr>
        <p:txBody>
          <a:bodyPr wrap="square" rtlCol="0">
            <a:spAutoFit/>
          </a:bodyPr>
          <a:lstStyle/>
          <a:p>
            <a:r>
              <a:rPr lang="en-US" dirty="0" smtClean="0"/>
              <a:t>4A</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ACE793-EE7E-4820-94AC-87766A188E42}" type="datetimeFigureOut">
              <a:rPr lang="en-US" smtClean="0"/>
              <a:t>9/21/2012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ACE793-EE7E-4820-94AC-87766A188E42}" type="datetimeFigureOut">
              <a:rPr lang="en-US" smtClean="0"/>
              <a:t>9/21/2012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ACE793-EE7E-4820-94AC-87766A188E42}" type="datetimeFigureOut">
              <a:rPr lang="en-US" smtClean="0"/>
              <a:t>9/21/2012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91E036-7825-46E4-AEBA-62ABB46C6CFE}"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3ACE793-EE7E-4820-94AC-87766A188E42}" type="datetimeFigureOut">
              <a:rPr lang="en-US" smtClean="0"/>
              <a:t>9/21/2012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ACE793-EE7E-4820-94AC-87766A188E42}" type="datetimeFigureOut">
              <a:rPr lang="en-US" smtClean="0"/>
              <a:t>9/21/2012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ACE793-EE7E-4820-94AC-87766A188E42}" type="datetimeFigureOut">
              <a:rPr lang="en-US" smtClean="0"/>
              <a:t>9/21/2012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1E036-7825-46E4-AEBA-62ABB46C6CFE}"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ACE793-EE7E-4820-94AC-87766A188E42}" type="datetimeFigureOut">
              <a:rPr lang="en-US" smtClean="0"/>
              <a:t>9/21/2012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A3ACE793-EE7E-4820-94AC-87766A188E42}" type="datetimeFigureOut">
              <a:rPr lang="en-US" smtClean="0"/>
              <a:t>9/21/2012</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r>
              <a:rPr lang="en-US" dirty="0" smtClean="0"/>
              <a:t>Ethics: Self Interest Theory</a:t>
            </a:r>
          </a:p>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CA91E036-7825-46E4-AEBA-62ABB46C6CFE}"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b="1"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6.xml"/><Relationship Id="rId1" Type="http://schemas.openxmlformats.org/officeDocument/2006/relationships/slideLayout" Target="../slideLayouts/slideLayout2.xml"/><Relationship Id="rId5" Type="http://schemas.openxmlformats.org/officeDocument/2006/relationships/slide" Target="slide13.xml"/><Relationship Id="rId4" Type="http://schemas.openxmlformats.org/officeDocument/2006/relationships/slide" Target="slide5.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Ethics</a:t>
            </a:r>
            <a:endParaRPr lang="en-US" dirty="0"/>
          </a:p>
        </p:txBody>
      </p:sp>
      <p:sp>
        <p:nvSpPr>
          <p:cNvPr id="3" name="Subtitle 2"/>
          <p:cNvSpPr>
            <a:spLocks noGrp="1"/>
          </p:cNvSpPr>
          <p:nvPr>
            <p:ph type="subTitle" idx="1"/>
          </p:nvPr>
        </p:nvSpPr>
        <p:spPr/>
        <p:txBody>
          <a:bodyPr/>
          <a:lstStyle/>
          <a:p>
            <a:r>
              <a:rPr lang="en-US" dirty="0" smtClean="0"/>
              <a:t>Self Interest Theory</a:t>
            </a:r>
            <a:endParaRPr lang="en-US" dirty="0"/>
          </a:p>
        </p:txBody>
      </p:sp>
    </p:spTree>
    <p:extLst>
      <p:ext uri="{BB962C8B-B14F-4D97-AF65-F5344CB8AC3E}">
        <p14:creationId xmlns:p14="http://schemas.microsoft.com/office/powerpoint/2010/main" val="3253589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3 The hidden benefits argument</a:t>
            </a:r>
          </a:p>
        </p:txBody>
      </p:sp>
      <p:sp>
        <p:nvSpPr>
          <p:cNvPr id="3" name="Content Placeholder 2"/>
          <p:cNvSpPr>
            <a:spLocks noGrp="1"/>
          </p:cNvSpPr>
          <p:nvPr>
            <p:ph idx="1"/>
          </p:nvPr>
        </p:nvSpPr>
        <p:spPr>
          <a:xfrm>
            <a:off x="762000" y="685800"/>
            <a:ext cx="7543800" cy="609600"/>
          </a:xfrm>
        </p:spPr>
        <p:txBody>
          <a:bodyPr/>
          <a:lstStyle/>
          <a:p>
            <a:r>
              <a:rPr lang="en-US" dirty="0" smtClean="0"/>
              <a:t>Miss Universe child Pageant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9346" y="1676400"/>
            <a:ext cx="2282337" cy="33909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0682" y="1752600"/>
            <a:ext cx="3400661" cy="342900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057400"/>
            <a:ext cx="2819400" cy="3289298"/>
          </a:xfrm>
          <a:prstGeom prst="rect">
            <a:avLst/>
          </a:prstGeom>
        </p:spPr>
      </p:pic>
    </p:spTree>
    <p:extLst>
      <p:ext uri="{BB962C8B-B14F-4D97-AF65-F5344CB8AC3E}">
        <p14:creationId xmlns:p14="http://schemas.microsoft.com/office/powerpoint/2010/main" val="41268273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4343400" cy="354711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08" y="3514725"/>
            <a:ext cx="5943600" cy="3343275"/>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4350" y="5787"/>
            <a:ext cx="4790359" cy="3508938"/>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16592" y="3014025"/>
            <a:ext cx="3137704" cy="3862301"/>
          </a:xfrm>
          <a:prstGeom prst="rect">
            <a:avLst/>
          </a:prstGeom>
        </p:spPr>
      </p:pic>
    </p:spTree>
    <p:extLst>
      <p:ext uri="{BB962C8B-B14F-4D97-AF65-F5344CB8AC3E}">
        <p14:creationId xmlns:p14="http://schemas.microsoft.com/office/powerpoint/2010/main" val="3123930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Montreal police went on Strike in 1969</a:t>
            </a:r>
          </a:p>
          <a:p>
            <a:pPr lvl="1"/>
            <a:r>
              <a:rPr lang="en-US" dirty="0" smtClean="0"/>
              <a:t>By 11.20 first bank robbery</a:t>
            </a:r>
          </a:p>
          <a:p>
            <a:pPr lvl="1"/>
            <a:r>
              <a:rPr lang="en-US" dirty="0" smtClean="0"/>
              <a:t>By 12.00 most downtown shops had been robbed</a:t>
            </a:r>
          </a:p>
          <a:p>
            <a:pPr lvl="1"/>
            <a:r>
              <a:rPr lang="en-US" dirty="0" smtClean="0"/>
              <a:t>Taxi drivers burned down a rival limo service warehouse</a:t>
            </a:r>
          </a:p>
          <a:p>
            <a:pPr lvl="1"/>
            <a:r>
              <a:rPr lang="en-US" dirty="0" smtClean="0"/>
              <a:t>Sniper killed a police officer</a:t>
            </a:r>
          </a:p>
          <a:p>
            <a:pPr lvl="1"/>
            <a:r>
              <a:rPr lang="en-US" dirty="0" smtClean="0"/>
              <a:t>12 major fires had been set</a:t>
            </a:r>
          </a:p>
          <a:p>
            <a:pPr lvl="1"/>
            <a:r>
              <a:rPr lang="en-US" dirty="0" smtClean="0"/>
              <a:t>Army called in to restore order</a:t>
            </a:r>
            <a:endParaRPr lang="en-US" dirty="0"/>
          </a:p>
        </p:txBody>
      </p:sp>
      <p:sp>
        <p:nvSpPr>
          <p:cNvPr id="4" name="Title 1"/>
          <p:cNvSpPr>
            <a:spLocks noGrp="1"/>
          </p:cNvSpPr>
          <p:nvPr>
            <p:ph type="title"/>
          </p:nvPr>
        </p:nvSpPr>
        <p:spPr>
          <a:xfrm>
            <a:off x="762000" y="4572000"/>
            <a:ext cx="7848600" cy="1600200"/>
          </a:xfrm>
        </p:spPr>
        <p:txBody>
          <a:bodyPr/>
          <a:lstStyle/>
          <a:p>
            <a:pPr lvl="1"/>
            <a:r>
              <a:rPr lang="en-US" sz="3600" dirty="0" smtClean="0"/>
              <a:t>4 The </a:t>
            </a:r>
            <a:r>
              <a:rPr lang="en-US" sz="3600" dirty="0"/>
              <a:t>fear of punishment argument</a:t>
            </a:r>
          </a:p>
        </p:txBody>
      </p:sp>
    </p:spTree>
    <p:extLst>
      <p:ext uri="{BB962C8B-B14F-4D97-AF65-F5344CB8AC3E}">
        <p14:creationId xmlns:p14="http://schemas.microsoft.com/office/powerpoint/2010/main" val="2624950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7848600" cy="1600200"/>
          </a:xfrm>
        </p:spPr>
        <p:txBody>
          <a:bodyPr/>
          <a:lstStyle/>
          <a:p>
            <a:pPr lvl="1"/>
            <a:r>
              <a:rPr lang="en-US" sz="3600" dirty="0" smtClean="0"/>
              <a:t>4 The </a:t>
            </a:r>
            <a:r>
              <a:rPr lang="en-US" sz="3600" dirty="0"/>
              <a:t>fear of punishment argument</a:t>
            </a:r>
          </a:p>
        </p:txBody>
      </p:sp>
      <p:sp>
        <p:nvSpPr>
          <p:cNvPr id="3" name="Content Placeholder 2"/>
          <p:cNvSpPr>
            <a:spLocks noGrp="1"/>
          </p:cNvSpPr>
          <p:nvPr>
            <p:ph idx="1"/>
          </p:nvPr>
        </p:nvSpPr>
        <p:spPr/>
        <p:txBody>
          <a:bodyPr/>
          <a:lstStyle/>
          <a:p>
            <a:r>
              <a:rPr lang="en-US" dirty="0" smtClean="0"/>
              <a:t>The main thing that keeps us in line and prevents us from doing wrong is the fear of punishment</a:t>
            </a:r>
          </a:p>
          <a:p>
            <a:pPr lvl="1"/>
            <a:r>
              <a:rPr lang="en-US" dirty="0" smtClean="0"/>
              <a:t>When we think of doing something wrong we ask ourselves </a:t>
            </a:r>
          </a:p>
          <a:p>
            <a:pPr lvl="2"/>
            <a:r>
              <a:rPr lang="en-US" dirty="0" smtClean="0"/>
              <a:t>“What if I get caught?”</a:t>
            </a:r>
          </a:p>
          <a:p>
            <a:pPr lvl="1"/>
            <a:r>
              <a:rPr lang="en-US" dirty="0" smtClean="0"/>
              <a:t>Law of the Jungle when law and order breaks down</a:t>
            </a:r>
          </a:p>
          <a:p>
            <a:r>
              <a:rPr lang="en-US" dirty="0" smtClean="0"/>
              <a:t>Problems</a:t>
            </a:r>
          </a:p>
          <a:p>
            <a:pPr lvl="1"/>
            <a:r>
              <a:rPr lang="en-US" dirty="0" smtClean="0"/>
              <a:t>Not all behaviors is motivated by fear</a:t>
            </a:r>
          </a:p>
          <a:p>
            <a:pPr lvl="1"/>
            <a:r>
              <a:rPr lang="en-US" dirty="0" smtClean="0"/>
              <a:t>Is religious behavior controlled by a fear of God</a:t>
            </a:r>
            <a:endParaRPr lang="en-US" dirty="0"/>
          </a:p>
        </p:txBody>
      </p:sp>
      <p:sp>
        <p:nvSpPr>
          <p:cNvPr id="4" name="Rectangle 3">
            <a:hlinkClick r:id="rId3" action="ppaction://hlinksldjump"/>
          </p:cNvPr>
          <p:cNvSpPr/>
          <p:nvPr/>
        </p:nvSpPr>
        <p:spPr>
          <a:xfrm>
            <a:off x="7315200" y="4800600"/>
            <a:ext cx="1676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Home</a:t>
            </a:r>
            <a:endParaRPr lang="en-US" dirty="0"/>
          </a:p>
        </p:txBody>
      </p:sp>
    </p:spTree>
    <p:extLst>
      <p:ext uri="{BB962C8B-B14F-4D97-AF65-F5344CB8AC3E}">
        <p14:creationId xmlns:p14="http://schemas.microsoft.com/office/powerpoint/2010/main" val="175375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762000" y="685800"/>
            <a:ext cx="7543800" cy="1905000"/>
          </a:xfrm>
        </p:spPr>
        <p:txBody>
          <a:bodyPr/>
          <a:lstStyle/>
          <a:p>
            <a:r>
              <a:rPr lang="en-US" dirty="0" smtClean="0"/>
              <a:t>According to Self Interest Theory, human beings are always and everywhere selfish</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200" y="2667000"/>
            <a:ext cx="3048000" cy="313592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0" y="3200400"/>
            <a:ext cx="1866900" cy="1866900"/>
          </a:xfrm>
          <a:prstGeom prst="rect">
            <a:avLst/>
          </a:prstGeom>
        </p:spPr>
      </p:pic>
    </p:spTree>
    <p:extLst>
      <p:ext uri="{BB962C8B-B14F-4D97-AF65-F5344CB8AC3E}">
        <p14:creationId xmlns:p14="http://schemas.microsoft.com/office/powerpoint/2010/main" val="4291234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Four main Arguments for this theory:</a:t>
            </a:r>
          </a:p>
          <a:p>
            <a:pPr lvl="1"/>
            <a:r>
              <a:rPr lang="en-US" sz="3600" dirty="0" smtClean="0"/>
              <a:t>The definitional argument</a:t>
            </a:r>
          </a:p>
          <a:p>
            <a:pPr lvl="1"/>
            <a:r>
              <a:rPr lang="en-US" sz="3600" dirty="0" smtClean="0"/>
              <a:t>The evolutionary argument</a:t>
            </a:r>
          </a:p>
          <a:p>
            <a:pPr lvl="1"/>
            <a:r>
              <a:rPr lang="en-US" sz="3600" dirty="0" smtClean="0"/>
              <a:t>The hidden benefits argument</a:t>
            </a:r>
          </a:p>
          <a:p>
            <a:pPr lvl="1"/>
            <a:r>
              <a:rPr lang="en-US" sz="3600" dirty="0" smtClean="0"/>
              <a:t>The fear of punishment argument</a:t>
            </a:r>
            <a:endParaRPr lang="en-US" sz="3600" dirty="0"/>
          </a:p>
        </p:txBody>
      </p:sp>
      <p:sp>
        <p:nvSpPr>
          <p:cNvPr id="4" name="Rectangle 3">
            <a:hlinkClick r:id="rId2" action="ppaction://hlinksldjump"/>
          </p:cNvPr>
          <p:cNvSpPr/>
          <p:nvPr/>
        </p:nvSpPr>
        <p:spPr>
          <a:xfrm>
            <a:off x="1378258" y="2265285"/>
            <a:ext cx="50292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3" action="ppaction://hlinksldjump"/>
          </p:cNvPr>
          <p:cNvSpPr/>
          <p:nvPr/>
        </p:nvSpPr>
        <p:spPr>
          <a:xfrm>
            <a:off x="1378258" y="2970320"/>
            <a:ext cx="5784542"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4" action="ppaction://hlinksldjump"/>
          </p:cNvPr>
          <p:cNvSpPr/>
          <p:nvPr/>
        </p:nvSpPr>
        <p:spPr>
          <a:xfrm>
            <a:off x="1342008" y="1600200"/>
            <a:ext cx="50292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5" action="ppaction://hlinksldjump"/>
          </p:cNvPr>
          <p:cNvSpPr/>
          <p:nvPr/>
        </p:nvSpPr>
        <p:spPr>
          <a:xfrm>
            <a:off x="1371600" y="3581400"/>
            <a:ext cx="63246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0883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 y="1981200"/>
            <a:ext cx="1905000" cy="2476500"/>
          </a:xfr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10843" y="457200"/>
            <a:ext cx="3733800" cy="4876800"/>
          </a:xfrm>
          <a:prstGeom prst="rect">
            <a:avLst/>
          </a:prstGeom>
        </p:spPr>
      </p:pic>
    </p:spTree>
    <p:extLst>
      <p:ext uri="{BB962C8B-B14F-4D97-AF65-F5344CB8AC3E}">
        <p14:creationId xmlns:p14="http://schemas.microsoft.com/office/powerpoint/2010/main" val="24231253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3600" dirty="0" smtClean="0"/>
              <a:t>1 The </a:t>
            </a:r>
            <a:r>
              <a:rPr lang="en-US" sz="3600" dirty="0"/>
              <a:t>definitional argument</a:t>
            </a:r>
          </a:p>
        </p:txBody>
      </p:sp>
      <p:sp>
        <p:nvSpPr>
          <p:cNvPr id="3" name="Content Placeholder 2"/>
          <p:cNvSpPr>
            <a:spLocks noGrp="1"/>
          </p:cNvSpPr>
          <p:nvPr>
            <p:ph idx="1"/>
          </p:nvPr>
        </p:nvSpPr>
        <p:spPr/>
        <p:txBody>
          <a:bodyPr/>
          <a:lstStyle/>
          <a:p>
            <a:r>
              <a:rPr lang="en-US" dirty="0" smtClean="0"/>
              <a:t>You do what you do every time because you are selfish? Everyone is selfish</a:t>
            </a:r>
          </a:p>
          <a:p>
            <a:pPr lvl="1"/>
            <a:r>
              <a:rPr lang="en-US" dirty="0" smtClean="0"/>
              <a:t>Do I play video games or clean the house?</a:t>
            </a:r>
          </a:p>
          <a:p>
            <a:pPr lvl="1"/>
            <a:r>
              <a:rPr lang="en-US" dirty="0" smtClean="0"/>
              <a:t>Does mother Theresa want Bill Gates job?</a:t>
            </a:r>
          </a:p>
          <a:p>
            <a:r>
              <a:rPr lang="en-US" dirty="0" smtClean="0"/>
              <a:t>Can you see any problems?</a:t>
            </a:r>
          </a:p>
          <a:p>
            <a:pPr lvl="1"/>
            <a:r>
              <a:rPr lang="en-US" dirty="0" smtClean="0"/>
              <a:t>2 minutes to discuss</a:t>
            </a:r>
          </a:p>
          <a:p>
            <a:pPr lvl="1"/>
            <a:r>
              <a:rPr lang="en-US" dirty="0" smtClean="0"/>
              <a:t>This theory does not allow anything to stand against it!!</a:t>
            </a:r>
          </a:p>
          <a:p>
            <a:pPr lvl="1"/>
            <a:r>
              <a:rPr lang="en-US" dirty="0" smtClean="0"/>
              <a:t>The word selfish does not exist</a:t>
            </a:r>
            <a:endParaRPr lang="en-US" dirty="0"/>
          </a:p>
        </p:txBody>
      </p:sp>
    </p:spTree>
    <p:extLst>
      <p:ext uri="{BB962C8B-B14F-4D97-AF65-F5344CB8AC3E}">
        <p14:creationId xmlns:p14="http://schemas.microsoft.com/office/powerpoint/2010/main" val="3954705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rtl="0">
              <a:spcBef>
                <a:spcPct val="0"/>
              </a:spcBef>
            </a:pPr>
            <a:r>
              <a:rPr lang="en-US" sz="3600" dirty="0" smtClean="0"/>
              <a:t>2 The </a:t>
            </a:r>
            <a:r>
              <a:rPr lang="en-US" sz="3600" dirty="0"/>
              <a:t>evolutionary argument</a:t>
            </a:r>
            <a:br>
              <a:rPr lang="en-US" sz="3600" dirty="0"/>
            </a:br>
            <a:endParaRPr lang="en-US" dirty="0"/>
          </a:p>
        </p:txBody>
      </p:sp>
      <p:sp>
        <p:nvSpPr>
          <p:cNvPr id="3" name="Content Placeholder 2"/>
          <p:cNvSpPr>
            <a:spLocks noGrp="1"/>
          </p:cNvSpPr>
          <p:nvPr>
            <p:ph idx="1"/>
          </p:nvPr>
        </p:nvSpPr>
        <p:spPr/>
        <p:txBody>
          <a:bodyPr/>
          <a:lstStyle/>
          <a:p>
            <a:r>
              <a:rPr lang="en-US" dirty="0" smtClean="0"/>
              <a:t>Human beings are naturally selfish creatures who are programmed to pursue their own interests</a:t>
            </a:r>
          </a:p>
          <a:p>
            <a:pPr lvl="1"/>
            <a:r>
              <a:rPr lang="en-US" dirty="0" smtClean="0"/>
              <a:t>Survival of the fittest</a:t>
            </a:r>
          </a:p>
          <a:p>
            <a:pPr lvl="1"/>
            <a:r>
              <a:rPr lang="en-US" dirty="0" smtClean="0"/>
              <a:t>Look after number 1</a:t>
            </a:r>
          </a:p>
          <a:p>
            <a:pPr lvl="1"/>
            <a:r>
              <a:rPr lang="en-US" dirty="0" smtClean="0"/>
              <a:t>This is why capitalism is so successful </a:t>
            </a:r>
          </a:p>
          <a:p>
            <a:r>
              <a:rPr lang="en-US" dirty="0" smtClean="0"/>
              <a:t>Problems</a:t>
            </a:r>
          </a:p>
          <a:p>
            <a:pPr lvl="1"/>
            <a:r>
              <a:rPr lang="en-US" dirty="0" smtClean="0"/>
              <a:t>We have empathy for each other even from a young age</a:t>
            </a:r>
          </a:p>
          <a:p>
            <a:pPr lvl="1"/>
            <a:r>
              <a:rPr lang="en-US" dirty="0" smtClean="0"/>
              <a:t>We have empathy for complete strangers when we read about hard luck stories</a:t>
            </a:r>
          </a:p>
          <a:p>
            <a:pPr lvl="1"/>
            <a:endParaRPr lang="en-US" dirty="0"/>
          </a:p>
        </p:txBody>
      </p:sp>
    </p:spTree>
    <p:extLst>
      <p:ext uri="{BB962C8B-B14F-4D97-AF65-F5344CB8AC3E}">
        <p14:creationId xmlns:p14="http://schemas.microsoft.com/office/powerpoint/2010/main" val="1718988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ircle(in)">
                                      <p:cBhvr>
                                        <p:cTn id="21" dur="2000"/>
                                        <p:tgtEl>
                                          <p:spTgt spid="3">
                                            <p:txEl>
                                              <p:pRg st="4" end="4"/>
                                            </p:txEl>
                                          </p:spTgt>
                                        </p:tgtEl>
                                      </p:cBhvr>
                                    </p:animEffect>
                                  </p:childTnLst>
                                </p:cTn>
                              </p:par>
                              <p:par>
                                <p:cTn id="22" presetID="6" presetClass="entr" presetSubtype="16"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circle(in)">
                                      <p:cBhvr>
                                        <p:cTn id="24" dur="2000"/>
                                        <p:tgtEl>
                                          <p:spTgt spid="3">
                                            <p:txEl>
                                              <p:pRg st="5" end="5"/>
                                            </p:txEl>
                                          </p:spTgt>
                                        </p:tgtEl>
                                      </p:cBhvr>
                                    </p:animEffect>
                                  </p:childTnLst>
                                </p:cTn>
                              </p:par>
                              <p:par>
                                <p:cTn id="25" presetID="6" presetClass="entr" presetSubtype="16"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ircle(in)">
                                      <p:cBhvr>
                                        <p:cTn id="2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38500" y="685800"/>
            <a:ext cx="2590800" cy="3886200"/>
          </a:xfrm>
        </p:spPr>
      </p:pic>
    </p:spTree>
    <p:extLst>
      <p:ext uri="{BB962C8B-B14F-4D97-AF65-F5344CB8AC3E}">
        <p14:creationId xmlns:p14="http://schemas.microsoft.com/office/powerpoint/2010/main" val="4229631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3600" dirty="0" smtClean="0"/>
              <a:t>3 The </a:t>
            </a:r>
            <a:r>
              <a:rPr lang="en-US" sz="3600" dirty="0"/>
              <a:t>hidden benefits argument</a:t>
            </a:r>
          </a:p>
        </p:txBody>
      </p:sp>
      <p:sp>
        <p:nvSpPr>
          <p:cNvPr id="3" name="Content Placeholder 2"/>
          <p:cNvSpPr>
            <a:spLocks noGrp="1"/>
          </p:cNvSpPr>
          <p:nvPr>
            <p:ph idx="1"/>
          </p:nvPr>
        </p:nvSpPr>
        <p:spPr>
          <a:xfrm>
            <a:off x="228600" y="685800"/>
            <a:ext cx="8077200" cy="4419600"/>
          </a:xfrm>
        </p:spPr>
        <p:txBody>
          <a:bodyPr/>
          <a:lstStyle/>
          <a:p>
            <a:r>
              <a:rPr lang="en-US" dirty="0" smtClean="0"/>
              <a:t>We get hidden benefits- such as gratitude, praise and a positive self image of ourselves from being kind to other people</a:t>
            </a:r>
          </a:p>
          <a:p>
            <a:pPr lvl="1"/>
            <a:r>
              <a:rPr lang="en-US" dirty="0" smtClean="0"/>
              <a:t>Why donate blood- why does this happen in public places</a:t>
            </a:r>
          </a:p>
          <a:p>
            <a:pPr lvl="1"/>
            <a:r>
              <a:rPr lang="en-US" dirty="0" smtClean="0"/>
              <a:t>Why do we need to have charity events, dinners</a:t>
            </a:r>
          </a:p>
          <a:p>
            <a:pPr lvl="1"/>
            <a:r>
              <a:rPr lang="en-US" dirty="0" smtClean="0"/>
              <a:t>Is a fireman who dies in the line of duty doing it for posthumous fame</a:t>
            </a:r>
          </a:p>
          <a:p>
            <a:r>
              <a:rPr lang="en-US" dirty="0" smtClean="0"/>
              <a:t>Problems</a:t>
            </a:r>
          </a:p>
          <a:p>
            <a:pPr lvl="1"/>
            <a:r>
              <a:rPr lang="en-US" dirty="0" smtClean="0"/>
              <a:t>We regularly do nice things in which we will never gain from</a:t>
            </a:r>
            <a:endParaRPr lang="en-US" dirty="0"/>
          </a:p>
        </p:txBody>
      </p:sp>
    </p:spTree>
    <p:extLst>
      <p:ext uri="{BB962C8B-B14F-4D97-AF65-F5344CB8AC3E}">
        <p14:creationId xmlns:p14="http://schemas.microsoft.com/office/powerpoint/2010/main" val="24497757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8077200" cy="1600200"/>
          </a:xfrm>
        </p:spPr>
        <p:txBody>
          <a:bodyPr>
            <a:normAutofit/>
          </a:bodyPr>
          <a:lstStyle/>
          <a:p>
            <a:r>
              <a:rPr lang="en-US" sz="3600" dirty="0"/>
              <a:t>3 The hidden benefits argument</a:t>
            </a:r>
            <a:endParaRPr lang="en-US" sz="3600" dirty="0"/>
          </a:p>
        </p:txBody>
      </p:sp>
      <p:sp>
        <p:nvSpPr>
          <p:cNvPr id="3" name="Content Placeholder 2"/>
          <p:cNvSpPr>
            <a:spLocks noGrp="1"/>
          </p:cNvSpPr>
          <p:nvPr>
            <p:ph idx="1"/>
          </p:nvPr>
        </p:nvSpPr>
        <p:spPr>
          <a:xfrm>
            <a:off x="762000" y="381000"/>
            <a:ext cx="7543800" cy="3886200"/>
          </a:xfrm>
        </p:spPr>
        <p:txBody>
          <a:bodyPr>
            <a:normAutofit fontScale="92500" lnSpcReduction="10000"/>
          </a:bodyPr>
          <a:lstStyle/>
          <a:p>
            <a:r>
              <a:rPr lang="en-US" dirty="0" smtClean="0"/>
              <a:t>If you went out of your way to help someone would it bother you if they showed no gratitude</a:t>
            </a:r>
          </a:p>
          <a:p>
            <a:r>
              <a:rPr lang="en-US" dirty="0" smtClean="0"/>
              <a:t>If you helped a friend when she had a problem, would you be annoyed if she refused to help you when you had a problem?</a:t>
            </a:r>
          </a:p>
          <a:p>
            <a:r>
              <a:rPr lang="en-US" dirty="0" smtClean="0"/>
              <a:t>If you gave a lot of money to charity, would you rather your friends know what you had done or would you rather they did not know</a:t>
            </a:r>
          </a:p>
          <a:p>
            <a:r>
              <a:rPr lang="en-US" dirty="0" smtClean="0"/>
              <a:t>Mother Love, </a:t>
            </a:r>
            <a:endParaRPr lang="en-US" dirty="0"/>
          </a:p>
          <a:p>
            <a:r>
              <a:rPr lang="en-US" dirty="0" smtClean="0"/>
              <a:t>Is this type selfless? Why</a:t>
            </a:r>
          </a:p>
          <a:p>
            <a:r>
              <a:rPr lang="en-US" dirty="0" smtClean="0"/>
              <a:t>2 </a:t>
            </a:r>
            <a:r>
              <a:rPr lang="en-US" dirty="0" err="1" smtClean="0"/>
              <a:t>mins</a:t>
            </a:r>
            <a:r>
              <a:rPr lang="en-US" dirty="0" smtClean="0"/>
              <a:t> on this</a:t>
            </a:r>
            <a:endParaRPr lang="en-US" dirty="0"/>
          </a:p>
        </p:txBody>
      </p:sp>
    </p:spTree>
    <p:extLst>
      <p:ext uri="{BB962C8B-B14F-4D97-AF65-F5344CB8AC3E}">
        <p14:creationId xmlns:p14="http://schemas.microsoft.com/office/powerpoint/2010/main" val="13517068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735</TotalTime>
  <Words>868</Words>
  <Application>Microsoft Office PowerPoint</Application>
  <PresentationFormat>On-screen Show (4:3)</PresentationFormat>
  <Paragraphs>89</Paragraphs>
  <Slides>13</Slides>
  <Notes>11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NewsPrint</vt:lpstr>
      <vt:lpstr>Ethics</vt:lpstr>
      <vt:lpstr>PowerPoint Presentation</vt:lpstr>
      <vt:lpstr>PowerPoint Presentation</vt:lpstr>
      <vt:lpstr>PowerPoint Presentation</vt:lpstr>
      <vt:lpstr>1 The definitional argument</vt:lpstr>
      <vt:lpstr>2 The evolutionary argument </vt:lpstr>
      <vt:lpstr>PowerPoint Presentation</vt:lpstr>
      <vt:lpstr>3 The hidden benefits argument</vt:lpstr>
      <vt:lpstr>3 The hidden benefits argument</vt:lpstr>
      <vt:lpstr>3 The hidden benefits argument</vt:lpstr>
      <vt:lpstr>PowerPoint Presentation</vt:lpstr>
      <vt:lpstr>4 The fear of punishment argument</vt:lpstr>
      <vt:lpstr>4 The fear of punishment argument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dc:title>
  <dc:creator>Shane O'loghlin</dc:creator>
  <cp:lastModifiedBy>Shane O'loghlin</cp:lastModifiedBy>
  <cp:revision>16</cp:revision>
  <dcterms:created xsi:type="dcterms:W3CDTF">2012-09-06T17:31:05Z</dcterms:created>
  <dcterms:modified xsi:type="dcterms:W3CDTF">2012-09-21T06:33:48Z</dcterms:modified>
</cp:coreProperties>
</file>